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8A7134-57FC-44F6-91F6-F2ED41A1D258}" v="6" dt="2022-11-21T18:44:24.2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14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Carolina Pena" userId="65dfa3c7-15e9-4b87-81bc-9f29ab4201fa" providerId="ADAL" clId="{668A7134-57FC-44F6-91F6-F2ED41A1D258}"/>
    <pc:docChg chg="undo custSel modSld">
      <pc:chgData name="Maria Carolina Pena" userId="65dfa3c7-15e9-4b87-81bc-9f29ab4201fa" providerId="ADAL" clId="{668A7134-57FC-44F6-91F6-F2ED41A1D258}" dt="2022-11-21T18:44:43.714" v="39" actId="1076"/>
      <pc:docMkLst>
        <pc:docMk/>
      </pc:docMkLst>
      <pc:sldChg chg="addSp delSp modSp mod">
        <pc:chgData name="Maria Carolina Pena" userId="65dfa3c7-15e9-4b87-81bc-9f29ab4201fa" providerId="ADAL" clId="{668A7134-57FC-44F6-91F6-F2ED41A1D258}" dt="2022-11-21T18:44:43.714" v="39" actId="1076"/>
        <pc:sldMkLst>
          <pc:docMk/>
          <pc:sldMk cId="2051145063" sldId="257"/>
        </pc:sldMkLst>
        <pc:spChg chg="mod">
          <ac:chgData name="Maria Carolina Pena" userId="65dfa3c7-15e9-4b87-81bc-9f29ab4201fa" providerId="ADAL" clId="{668A7134-57FC-44F6-91F6-F2ED41A1D258}" dt="2022-11-21T18:43:04.077" v="14" actId="20577"/>
          <ac:spMkLst>
            <pc:docMk/>
            <pc:sldMk cId="2051145063" sldId="257"/>
            <ac:spMk id="2" creationId="{D269AD78-A805-40F8-BB7A-6BE875D6ED42}"/>
          </ac:spMkLst>
        </pc:spChg>
        <pc:spChg chg="del">
          <ac:chgData name="Maria Carolina Pena" userId="65dfa3c7-15e9-4b87-81bc-9f29ab4201fa" providerId="ADAL" clId="{668A7134-57FC-44F6-91F6-F2ED41A1D258}" dt="2022-11-21T18:43:16.589" v="19" actId="478"/>
          <ac:spMkLst>
            <pc:docMk/>
            <pc:sldMk cId="2051145063" sldId="257"/>
            <ac:spMk id="3" creationId="{5FD6E210-9311-411E-9037-B04286540F18}"/>
          </ac:spMkLst>
        </pc:spChg>
        <pc:spChg chg="del">
          <ac:chgData name="Maria Carolina Pena" userId="65dfa3c7-15e9-4b87-81bc-9f29ab4201fa" providerId="ADAL" clId="{668A7134-57FC-44F6-91F6-F2ED41A1D258}" dt="2022-11-21T18:43:18.839" v="20" actId="478"/>
          <ac:spMkLst>
            <pc:docMk/>
            <pc:sldMk cId="2051145063" sldId="257"/>
            <ac:spMk id="8" creationId="{A501B460-3A60-D273-3281-55D62B9CE333}"/>
          </ac:spMkLst>
        </pc:spChg>
        <pc:spChg chg="del">
          <ac:chgData name="Maria Carolina Pena" userId="65dfa3c7-15e9-4b87-81bc-9f29ab4201fa" providerId="ADAL" clId="{668A7134-57FC-44F6-91F6-F2ED41A1D258}" dt="2022-11-21T18:43:21.164" v="21" actId="478"/>
          <ac:spMkLst>
            <pc:docMk/>
            <pc:sldMk cId="2051145063" sldId="257"/>
            <ac:spMk id="10" creationId="{CC1AEE64-FDBC-48F3-9222-3952B81EB4EF}"/>
          </ac:spMkLst>
        </pc:spChg>
        <pc:spChg chg="add mod">
          <ac:chgData name="Maria Carolina Pena" userId="65dfa3c7-15e9-4b87-81bc-9f29ab4201fa" providerId="ADAL" clId="{668A7134-57FC-44F6-91F6-F2ED41A1D258}" dt="2022-11-21T18:44:43.714" v="39" actId="1076"/>
          <ac:spMkLst>
            <pc:docMk/>
            <pc:sldMk cId="2051145063" sldId="257"/>
            <ac:spMk id="15" creationId="{FA43994D-D467-3A28-CBF3-35FF96C1ABD8}"/>
          </ac:spMkLst>
        </pc:spChg>
        <pc:graphicFrameChg chg="add mod modGraphic">
          <ac:chgData name="Maria Carolina Pena" userId="65dfa3c7-15e9-4b87-81bc-9f29ab4201fa" providerId="ADAL" clId="{668A7134-57FC-44F6-91F6-F2ED41A1D258}" dt="2022-11-21T18:43:58.514" v="31" actId="14100"/>
          <ac:graphicFrameMkLst>
            <pc:docMk/>
            <pc:sldMk cId="2051145063" sldId="257"/>
            <ac:graphicFrameMk id="7" creationId="{F87260F9-0D83-91F8-EEB3-11C06582CEA4}"/>
          </ac:graphicFrameMkLst>
        </pc:graphicFrameChg>
        <pc:graphicFrameChg chg="add mod">
          <ac:chgData name="Maria Carolina Pena" userId="65dfa3c7-15e9-4b87-81bc-9f29ab4201fa" providerId="ADAL" clId="{668A7134-57FC-44F6-91F6-F2ED41A1D258}" dt="2022-11-21T18:44:08.655" v="33" actId="1076"/>
          <ac:graphicFrameMkLst>
            <pc:docMk/>
            <pc:sldMk cId="2051145063" sldId="257"/>
            <ac:graphicFrameMk id="9" creationId="{69FE0F7E-7E48-254F-9A13-1B963FAA251E}"/>
          </ac:graphicFrameMkLst>
        </pc:graphicFrameChg>
        <pc:graphicFrameChg chg="add mod">
          <ac:chgData name="Maria Carolina Pena" userId="65dfa3c7-15e9-4b87-81bc-9f29ab4201fa" providerId="ADAL" clId="{668A7134-57FC-44F6-91F6-F2ED41A1D258}" dt="2022-11-21T18:44:18.446" v="35" actId="1076"/>
          <ac:graphicFrameMkLst>
            <pc:docMk/>
            <pc:sldMk cId="2051145063" sldId="257"/>
            <ac:graphicFrameMk id="14" creationId="{31D8C243-AA6E-B570-4BBA-48AC4D5197F5}"/>
          </ac:graphicFrameMkLst>
        </pc:graphicFrameChg>
        <pc:picChg chg="add mod">
          <ac:chgData name="Maria Carolina Pena" userId="65dfa3c7-15e9-4b87-81bc-9f29ab4201fa" providerId="ADAL" clId="{668A7134-57FC-44F6-91F6-F2ED41A1D258}" dt="2022-11-21T18:43:38.642" v="24" actId="1076"/>
          <ac:picMkLst>
            <pc:docMk/>
            <pc:sldMk cId="2051145063" sldId="257"/>
            <ac:picMk id="4" creationId="{1D95ADF6-5FDA-0254-7421-E919D176AE7A}"/>
          </ac:picMkLst>
        </pc:picChg>
        <pc:picChg chg="del">
          <ac:chgData name="Maria Carolina Pena" userId="65dfa3c7-15e9-4b87-81bc-9f29ab4201fa" providerId="ADAL" clId="{668A7134-57FC-44F6-91F6-F2ED41A1D258}" dt="2022-11-21T18:43:09.878" v="17" actId="478"/>
          <ac:picMkLst>
            <pc:docMk/>
            <pc:sldMk cId="2051145063" sldId="257"/>
            <ac:picMk id="5" creationId="{E392148B-B3FF-B68C-4977-6ED2B31DEA9B}"/>
          </ac:picMkLst>
        </pc:picChg>
        <pc:picChg chg="add mod">
          <ac:chgData name="Maria Carolina Pena" userId="65dfa3c7-15e9-4b87-81bc-9f29ab4201fa" providerId="ADAL" clId="{668A7134-57FC-44F6-91F6-F2ED41A1D258}" dt="2022-11-21T18:43:45.254" v="27" actId="1076"/>
          <ac:picMkLst>
            <pc:docMk/>
            <pc:sldMk cId="2051145063" sldId="257"/>
            <ac:picMk id="6" creationId="{CEDBAF81-F674-45FE-3D6D-A23FF0280EF5}"/>
          </ac:picMkLst>
        </pc:picChg>
        <pc:picChg chg="del">
          <ac:chgData name="Maria Carolina Pena" userId="65dfa3c7-15e9-4b87-81bc-9f29ab4201fa" providerId="ADAL" clId="{668A7134-57FC-44F6-91F6-F2ED41A1D258}" dt="2022-11-21T18:43:10.818" v="18" actId="478"/>
          <ac:picMkLst>
            <pc:docMk/>
            <pc:sldMk cId="2051145063" sldId="257"/>
            <ac:picMk id="11" creationId="{B0AFE1AB-B25D-5BEF-1BF8-BE4B2DD6A07E}"/>
          </ac:picMkLst>
        </pc:picChg>
        <pc:picChg chg="del">
          <ac:chgData name="Maria Carolina Pena" userId="65dfa3c7-15e9-4b87-81bc-9f29ab4201fa" providerId="ADAL" clId="{668A7134-57FC-44F6-91F6-F2ED41A1D258}" dt="2022-11-21T18:43:06.730" v="15" actId="478"/>
          <ac:picMkLst>
            <pc:docMk/>
            <pc:sldMk cId="2051145063" sldId="257"/>
            <ac:picMk id="12" creationId="{504CBF2B-4213-702C-9CBB-9E6A9E1D0622}"/>
          </ac:picMkLst>
        </pc:picChg>
        <pc:picChg chg="del">
          <ac:chgData name="Maria Carolina Pena" userId="65dfa3c7-15e9-4b87-81bc-9f29ab4201fa" providerId="ADAL" clId="{668A7134-57FC-44F6-91F6-F2ED41A1D258}" dt="2022-11-21T18:43:07.764" v="16" actId="478"/>
          <ac:picMkLst>
            <pc:docMk/>
            <pc:sldMk cId="2051145063" sldId="257"/>
            <ac:picMk id="13" creationId="{D91E46E2-CA03-91A9-5C3B-74ACB276D5E7}"/>
          </ac:picMkLst>
        </pc:picChg>
      </pc:sldChg>
    </pc:docChg>
  </pc:docChgLst>
  <pc:docChgLst>
    <pc:chgData name="Maria Carolina Pena" userId="65dfa3c7-15e9-4b87-81bc-9f29ab4201fa" providerId="ADAL" clId="{C5662539-1072-41AC-ACF9-71B3746E2319}"/>
    <pc:docChg chg="undo custSel modSld">
      <pc:chgData name="Maria Carolina Pena" userId="65dfa3c7-15e9-4b87-81bc-9f29ab4201fa" providerId="ADAL" clId="{C5662539-1072-41AC-ACF9-71B3746E2319}" dt="2022-11-14T16:49:30.470" v="580" actId="20577"/>
      <pc:docMkLst>
        <pc:docMk/>
      </pc:docMkLst>
      <pc:sldChg chg="addSp delSp modSp mod">
        <pc:chgData name="Maria Carolina Pena" userId="65dfa3c7-15e9-4b87-81bc-9f29ab4201fa" providerId="ADAL" clId="{C5662539-1072-41AC-ACF9-71B3746E2319}" dt="2022-11-14T16:49:30.470" v="580" actId="20577"/>
        <pc:sldMkLst>
          <pc:docMk/>
          <pc:sldMk cId="2051145063" sldId="257"/>
        </pc:sldMkLst>
        <pc:spChg chg="mod">
          <ac:chgData name="Maria Carolina Pena" userId="65dfa3c7-15e9-4b87-81bc-9f29ab4201fa" providerId="ADAL" clId="{C5662539-1072-41AC-ACF9-71B3746E2319}" dt="2022-11-14T13:59:22.359" v="30" actId="20577"/>
          <ac:spMkLst>
            <pc:docMk/>
            <pc:sldMk cId="2051145063" sldId="257"/>
            <ac:spMk id="2" creationId="{D269AD78-A805-40F8-BB7A-6BE875D6ED42}"/>
          </ac:spMkLst>
        </pc:spChg>
        <pc:spChg chg="mod">
          <ac:chgData name="Maria Carolina Pena" userId="65dfa3c7-15e9-4b87-81bc-9f29ab4201fa" providerId="ADAL" clId="{C5662539-1072-41AC-ACF9-71B3746E2319}" dt="2022-11-14T16:49:30.470" v="580" actId="20577"/>
          <ac:spMkLst>
            <pc:docMk/>
            <pc:sldMk cId="2051145063" sldId="257"/>
            <ac:spMk id="3" creationId="{5FD6E210-9311-411E-9037-B04286540F18}"/>
          </ac:spMkLst>
        </pc:spChg>
        <pc:spChg chg="add mod">
          <ac:chgData name="Maria Carolina Pena" userId="65dfa3c7-15e9-4b87-81bc-9f29ab4201fa" providerId="ADAL" clId="{C5662539-1072-41AC-ACF9-71B3746E2319}" dt="2022-11-14T14:06:24.953" v="443" actId="20577"/>
          <ac:spMkLst>
            <pc:docMk/>
            <pc:sldMk cId="2051145063" sldId="257"/>
            <ac:spMk id="8" creationId="{A501B460-3A60-D273-3281-55D62B9CE333}"/>
          </ac:spMkLst>
        </pc:spChg>
        <pc:spChg chg="add mod">
          <ac:chgData name="Maria Carolina Pena" userId="65dfa3c7-15e9-4b87-81bc-9f29ab4201fa" providerId="ADAL" clId="{C5662539-1072-41AC-ACF9-71B3746E2319}" dt="2022-11-14T14:06:55.938" v="540" actId="20577"/>
          <ac:spMkLst>
            <pc:docMk/>
            <pc:sldMk cId="2051145063" sldId="257"/>
            <ac:spMk id="10" creationId="{CC1AEE64-FDBC-48F3-9222-3952B81EB4EF}"/>
          </ac:spMkLst>
        </pc:spChg>
        <pc:spChg chg="del">
          <ac:chgData name="Maria Carolina Pena" userId="65dfa3c7-15e9-4b87-81bc-9f29ab4201fa" providerId="ADAL" clId="{C5662539-1072-41AC-ACF9-71B3746E2319}" dt="2022-11-14T13:59:32.130" v="40" actId="478"/>
          <ac:spMkLst>
            <pc:docMk/>
            <pc:sldMk cId="2051145063" sldId="257"/>
            <ac:spMk id="30" creationId="{9E8B6F13-8879-41D9-A4AB-BB43389F9801}"/>
          </ac:spMkLst>
        </pc:spChg>
        <pc:spChg chg="del">
          <ac:chgData name="Maria Carolina Pena" userId="65dfa3c7-15e9-4b87-81bc-9f29ab4201fa" providerId="ADAL" clId="{C5662539-1072-41AC-ACF9-71B3746E2319}" dt="2022-11-14T13:59:33.545" v="41" actId="478"/>
          <ac:spMkLst>
            <pc:docMk/>
            <pc:sldMk cId="2051145063" sldId="257"/>
            <ac:spMk id="31" creationId="{65C20370-6C77-4F54-9689-D4BBCD6975EB}"/>
          </ac:spMkLst>
        </pc:spChg>
        <pc:graphicFrameChg chg="del">
          <ac:chgData name="Maria Carolina Pena" userId="65dfa3c7-15e9-4b87-81bc-9f29ab4201fa" providerId="ADAL" clId="{C5662539-1072-41AC-ACF9-71B3746E2319}" dt="2022-11-14T13:59:26.181" v="31" actId="478"/>
          <ac:graphicFrameMkLst>
            <pc:docMk/>
            <pc:sldMk cId="2051145063" sldId="257"/>
            <ac:graphicFrameMk id="4" creationId="{836A0B60-5880-4609-8344-D311372C9F7B}"/>
          </ac:graphicFrameMkLst>
        </pc:graphicFrameChg>
        <pc:picChg chg="add mod">
          <ac:chgData name="Maria Carolina Pena" userId="65dfa3c7-15e9-4b87-81bc-9f29ab4201fa" providerId="ADAL" clId="{C5662539-1072-41AC-ACF9-71B3746E2319}" dt="2022-11-14T14:07:26.386" v="549" actId="14100"/>
          <ac:picMkLst>
            <pc:docMk/>
            <pc:sldMk cId="2051145063" sldId="257"/>
            <ac:picMk id="5" creationId="{E392148B-B3FF-B68C-4977-6ED2B31DEA9B}"/>
          </ac:picMkLst>
        </pc:picChg>
        <pc:picChg chg="del">
          <ac:chgData name="Maria Carolina Pena" userId="65dfa3c7-15e9-4b87-81bc-9f29ab4201fa" providerId="ADAL" clId="{C5662539-1072-41AC-ACF9-71B3746E2319}" dt="2022-11-14T13:59:29.770" v="38" actId="478"/>
          <ac:picMkLst>
            <pc:docMk/>
            <pc:sldMk cId="2051145063" sldId="257"/>
            <ac:picMk id="6" creationId="{AFA1EFDD-B174-4467-9F9B-B02705403664}"/>
          </ac:picMkLst>
        </pc:picChg>
        <pc:picChg chg="add mod">
          <ac:chgData name="Maria Carolina Pena" userId="65dfa3c7-15e9-4b87-81bc-9f29ab4201fa" providerId="ADAL" clId="{C5662539-1072-41AC-ACF9-71B3746E2319}" dt="2022-11-14T14:07:23.779" v="548" actId="1076"/>
          <ac:picMkLst>
            <pc:docMk/>
            <pc:sldMk cId="2051145063" sldId="257"/>
            <ac:picMk id="11" creationId="{B0AFE1AB-B25D-5BEF-1BF8-BE4B2DD6A07E}"/>
          </ac:picMkLst>
        </pc:picChg>
        <pc:picChg chg="add mod">
          <ac:chgData name="Maria Carolina Pena" userId="65dfa3c7-15e9-4b87-81bc-9f29ab4201fa" providerId="ADAL" clId="{C5662539-1072-41AC-ACF9-71B3746E2319}" dt="2022-11-14T14:08:11.415" v="557" actId="1076"/>
          <ac:picMkLst>
            <pc:docMk/>
            <pc:sldMk cId="2051145063" sldId="257"/>
            <ac:picMk id="12" creationId="{504CBF2B-4213-702C-9CBB-9E6A9E1D0622}"/>
          </ac:picMkLst>
        </pc:picChg>
        <pc:picChg chg="add mod">
          <ac:chgData name="Maria Carolina Pena" userId="65dfa3c7-15e9-4b87-81bc-9f29ab4201fa" providerId="ADAL" clId="{C5662539-1072-41AC-ACF9-71B3746E2319}" dt="2022-11-14T14:08:01.062" v="556" actId="1076"/>
          <ac:picMkLst>
            <pc:docMk/>
            <pc:sldMk cId="2051145063" sldId="257"/>
            <ac:picMk id="13" creationId="{D91E46E2-CA03-91A9-5C3B-74ACB276D5E7}"/>
          </ac:picMkLst>
        </pc:picChg>
        <pc:picChg chg="del">
          <ac:chgData name="Maria Carolina Pena" userId="65dfa3c7-15e9-4b87-81bc-9f29ab4201fa" providerId="ADAL" clId="{C5662539-1072-41AC-ACF9-71B3746E2319}" dt="2022-11-14T13:59:28.626" v="36" actId="478"/>
          <ac:picMkLst>
            <pc:docMk/>
            <pc:sldMk cId="2051145063" sldId="257"/>
            <ac:picMk id="24" creationId="{64029D4F-0B79-40D0-943B-B2CEB5B51C87}"/>
          </ac:picMkLst>
        </pc:picChg>
        <pc:picChg chg="del">
          <ac:chgData name="Maria Carolina Pena" userId="65dfa3c7-15e9-4b87-81bc-9f29ab4201fa" providerId="ADAL" clId="{C5662539-1072-41AC-ACF9-71B3746E2319}" dt="2022-11-14T13:59:28.986" v="37" actId="478"/>
          <ac:picMkLst>
            <pc:docMk/>
            <pc:sldMk cId="2051145063" sldId="257"/>
            <ac:picMk id="25" creationId="{04361C01-E2B0-46B6-8630-1BA8EB796045}"/>
          </ac:picMkLst>
        </pc:picChg>
        <pc:picChg chg="del">
          <ac:chgData name="Maria Carolina Pena" userId="65dfa3c7-15e9-4b87-81bc-9f29ab4201fa" providerId="ADAL" clId="{C5662539-1072-41AC-ACF9-71B3746E2319}" dt="2022-11-14T13:59:28.263" v="35" actId="478"/>
          <ac:picMkLst>
            <pc:docMk/>
            <pc:sldMk cId="2051145063" sldId="257"/>
            <ac:picMk id="26" creationId="{4E2F99CE-97DA-4E50-A91E-0B707729658F}"/>
          </ac:picMkLst>
        </pc:picChg>
        <pc:picChg chg="del">
          <ac:chgData name="Maria Carolina Pena" userId="65dfa3c7-15e9-4b87-81bc-9f29ab4201fa" providerId="ADAL" clId="{C5662539-1072-41AC-ACF9-71B3746E2319}" dt="2022-11-14T13:59:26.928" v="32" actId="478"/>
          <ac:picMkLst>
            <pc:docMk/>
            <pc:sldMk cId="2051145063" sldId="257"/>
            <ac:picMk id="27" creationId="{821BCC41-01F8-4D8E-94BB-A5B2EC2407F2}"/>
          </ac:picMkLst>
        </pc:picChg>
        <pc:picChg chg="del">
          <ac:chgData name="Maria Carolina Pena" userId="65dfa3c7-15e9-4b87-81bc-9f29ab4201fa" providerId="ADAL" clId="{C5662539-1072-41AC-ACF9-71B3746E2319}" dt="2022-11-14T13:59:27.511" v="33" actId="478"/>
          <ac:picMkLst>
            <pc:docMk/>
            <pc:sldMk cId="2051145063" sldId="257"/>
            <ac:picMk id="28" creationId="{A0620AFA-B6AD-45B8-83D3-977FB460F874}"/>
          </ac:picMkLst>
        </pc:picChg>
        <pc:picChg chg="del">
          <ac:chgData name="Maria Carolina Pena" userId="65dfa3c7-15e9-4b87-81bc-9f29ab4201fa" providerId="ADAL" clId="{C5662539-1072-41AC-ACF9-71B3746E2319}" dt="2022-11-14T13:59:27.890" v="34" actId="478"/>
          <ac:picMkLst>
            <pc:docMk/>
            <pc:sldMk cId="2051145063" sldId="257"/>
            <ac:picMk id="29" creationId="{CDBDF6F6-1944-4FAB-AD55-DCB7EB38AD94}"/>
          </ac:picMkLst>
        </pc:picChg>
        <pc:picChg chg="del">
          <ac:chgData name="Maria Carolina Pena" userId="65dfa3c7-15e9-4b87-81bc-9f29ab4201fa" providerId="ADAL" clId="{C5662539-1072-41AC-ACF9-71B3746E2319}" dt="2022-11-14T13:59:30.879" v="39" actId="478"/>
          <ac:picMkLst>
            <pc:docMk/>
            <pc:sldMk cId="2051145063" sldId="257"/>
            <ac:picMk id="32" creationId="{BAE36AA6-C45D-42F5-89CD-3F567941EF8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1E63E09-C502-4164-8457-D0DE8D814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9DD19C7-D9CA-4778-89B5-B36B2F55F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444858C-E3DB-4663-BA81-835F61B17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6F22C9F-0C7E-45A0-B703-60ECD99C7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BF8587C-E64F-4A04-A4E8-E662EEDE7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419767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6A4A7E9-BBBE-41D8-8BA2-60FBB27F6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EF6E131-429E-4B63-B345-94FBC6147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B834EFF-289A-46A8-BCE3-9C489CD8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A949FA7-04DD-428F-B72C-19CA0F0CD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B307A42-F8DD-410D-A587-1AA7A196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4156652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79F4385C-9590-4AF2-80A5-AEC077A59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9C830ABB-2D50-4EFB-BF19-BDF1E15C2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A453CFE-B4BD-4DC0-A446-CA3E013C4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263C6C4-CCA0-4C87-8465-CF32E382F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08AAC01-604A-42FF-9D6B-AAD8E8571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06721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648565-A526-4934-ACEC-8AE4BAAE8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CA9CB10-6352-4C5B-8E74-BDAE6DD54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2DF719F-F9BB-4781-9791-AAE861079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BABB997-2FFE-4442-B63C-B009CB3F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9236233-7815-4986-A9D4-B899B501E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86688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0D62A7-09FC-44C8-92B5-6A7AB69E8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EF3CCE5-2889-436B-9095-E2210A204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7F07A73-64F8-44AC-9527-74251C588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133A7EA-AF96-4E51-AD97-2FDE255D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913DD44-5BFA-4D35-B859-3119B9C05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37634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33BDCBA-DA04-490B-ABF3-F8627D0FC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404EBF5-791A-4F77-BDA0-085C59DFC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A567FCBC-93C4-4D9E-BAE4-9BB1B5965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3EEB7C0-53FF-44B5-A702-076C4885C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5DC279BD-B142-4C86-9947-A5E53791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2BAE375-B971-41BD-80F8-F1C1DACFE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57175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64B5F34-B33A-4E03-9A23-09CD3DBE4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4B53300-01D7-47A3-8CC2-6E55FD87E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AC13D25-D2F6-4776-83B2-E364AEB8F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053544B7-D885-456D-B515-B9B672394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1DF58352-7875-4027-B83C-83863B9D2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709EAD5C-9093-4837-8097-C312C3FC6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EFEF9309-B7DC-42A4-9E06-B532BF763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97975436-23AF-45E7-8C30-3B31CFDA0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91398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65037E-EEF9-468B-B6A3-15BABDE0D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5B438924-1CE6-46CE-89D5-30BC582C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70DF40D8-A4CA-45B3-9D89-697D9803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613E7177-20B5-40B2-A766-C14F31494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56133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02D1E4C0-D6FD-4C05-9AD1-AEBA479D8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FCAC6263-1341-4B72-BEEE-A90F1CE6E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6EE3A26-E12F-4AB5-9EEC-1063790D0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05437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3FB0920-C711-4072-A80B-1F3959EC3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E321A8D-038B-4353-B419-D43EF64E3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3D4C07E0-C104-4B0A-A3A7-50DED815B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D8F0C3E-1238-4E8C-AB48-51246FBD3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239A6F0-5F36-4BEC-929D-8FF55E77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AA39057-5E56-456C-A130-C4A22A5E8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38599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07122D6-ECCF-41C9-B672-C48EC5705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50967301-789F-44FF-819E-E5ABB645C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FB2D6FEE-4BF8-4E33-A70C-4921D353A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06B1D6E-25C4-48FE-AB01-1A1DCD968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6A7AAA3-12F8-4EEF-A9EB-A7F9178E0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B3D0297-C6AA-444E-B23F-75AB15233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131732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5A4D356F-7E3C-47A9-BF8F-8826B303B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B0D6D94-EFB4-45E0-8751-3F488359E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7766A3E-74B1-46BB-BE9B-C88CEF8846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3998A-F2B2-4359-B6CD-2257DD3DA384}" type="datetimeFigureOut">
              <a:rPr lang="es-CO" smtClean="0"/>
              <a:pPr/>
              <a:t>5/12/2022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27C9313-FC3A-4FE3-A1DF-4F7B8F65A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323AD34-675A-4E40-AAD7-C0F00D422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A1B04-3877-4409-95B4-D0D8F163BB02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4045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D269AD78-A805-40F8-BB7A-6BE875D6ED42}"/>
              </a:ext>
            </a:extLst>
          </p:cNvPr>
          <p:cNvSpPr txBox="1"/>
          <p:nvPr/>
        </p:nvSpPr>
        <p:spPr>
          <a:xfrm>
            <a:off x="1925492" y="146988"/>
            <a:ext cx="76067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000" b="1" dirty="0" err="1" smtClean="0">
                <a:solidFill>
                  <a:srgbClr val="00B0F0"/>
                </a:solidFill>
                <a:latin typeface="Calibri" panose="020F0502020204030204" pitchFamily="34" charset="0"/>
              </a:rPr>
              <a:t>Infrastructure</a:t>
            </a:r>
            <a:endParaRPr lang="es-CO" sz="2400" b="1" dirty="0">
              <a:solidFill>
                <a:srgbClr val="00B0F0"/>
              </a:solidFill>
            </a:endParaRPr>
          </a:p>
        </p:txBody>
      </p:sp>
      <p:pic>
        <p:nvPicPr>
          <p:cNvPr id="4" name="Imagen 3" descr="Mapa&#10;&#10;Descripción generada automáticamente">
            <a:extLst>
              <a:ext uri="{FF2B5EF4-FFF2-40B4-BE49-F238E27FC236}">
                <a16:creationId xmlns:a16="http://schemas.microsoft.com/office/drawing/2014/main" xmlns="" id="{1D95ADF6-5FDA-0254-7421-E919D176AE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622" y="146988"/>
            <a:ext cx="3724275" cy="5277655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xmlns="" id="{F87260F9-0D83-91F8-EEB3-11C06582C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14043207"/>
              </p:ext>
            </p:extLst>
          </p:nvPr>
        </p:nvGraphicFramePr>
        <p:xfrm>
          <a:off x="4670911" y="925199"/>
          <a:ext cx="2425700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800">
                  <a:extLst>
                    <a:ext uri="{9D8B030D-6E8A-4147-A177-3AD203B41FA5}">
                      <a16:colId xmlns:a16="http://schemas.microsoft.com/office/drawing/2014/main" xmlns="" val="3340789636"/>
                    </a:ext>
                  </a:extLst>
                </a:gridCol>
                <a:gridCol w="1461150">
                  <a:extLst>
                    <a:ext uri="{9D8B030D-6E8A-4147-A177-3AD203B41FA5}">
                      <a16:colId xmlns:a16="http://schemas.microsoft.com/office/drawing/2014/main" xmlns="" val="446171616"/>
                    </a:ext>
                  </a:extLst>
                </a:gridCol>
                <a:gridCol w="620750">
                  <a:extLst>
                    <a:ext uri="{9D8B030D-6E8A-4147-A177-3AD203B41FA5}">
                      <a16:colId xmlns:a16="http://schemas.microsoft.com/office/drawing/2014/main" xmlns="" val="4235270655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effectLst/>
                        </a:rPr>
                        <a:t>GAS COMPRESSION STATIONS (ECG)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47685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>
                          <a:effectLst/>
                        </a:rPr>
                        <a:t>ID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err="1" smtClean="0">
                          <a:effectLst/>
                        </a:rPr>
                        <a:t>Name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err="1" smtClean="0">
                          <a:effectLst/>
                        </a:rPr>
                        <a:t>Area</a:t>
                      </a:r>
                      <a:r>
                        <a:rPr lang="es-CO" sz="1100" b="1" u="none" strike="noStrike" dirty="0" smtClean="0">
                          <a:effectLst/>
                        </a:rPr>
                        <a:t> (Ha)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5899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 Hatonuevo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2,70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119662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B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u="none" strike="noStrike">
                          <a:effectLst/>
                        </a:rPr>
                        <a:t>ECG2 La Jagua del Pilar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2,98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70716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C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ECG3 </a:t>
                      </a:r>
                      <a:r>
                        <a:rPr lang="es-CO" sz="1100" u="none" strike="noStrike" dirty="0" err="1">
                          <a:effectLst/>
                        </a:rPr>
                        <a:t>Casacará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603643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ECG4 Curumaní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2,59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134846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E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ECG5 </a:t>
                      </a:r>
                      <a:r>
                        <a:rPr lang="es-CO" sz="1100" u="none" strike="noStrike" dirty="0" err="1">
                          <a:effectLst/>
                        </a:rPr>
                        <a:t>Noreán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2,33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31497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F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ECG6 San Alberto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3,75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9213173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G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ECG7 Barrancabermeja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1,37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7953493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H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ECG8 Vasconia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1,66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0638574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I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ECG9 Puente Guillermo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3,48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9617295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J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ECG10 Padua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3,13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245852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K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ECG11 Mariquita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2,22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862765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ECG12 Miraflores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1,36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4364316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M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ECG13 La Sabana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1,90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117658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 Apiay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504859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ECG14 Villavicencio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5,80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327758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P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ECG15 Paratebueno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2,14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53527478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xmlns="" id="{69FE0F7E-7E48-254F-9A13-1B963FAA25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7384813"/>
              </p:ext>
            </p:extLst>
          </p:nvPr>
        </p:nvGraphicFramePr>
        <p:xfrm>
          <a:off x="7245625" y="925199"/>
          <a:ext cx="2425700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800">
                  <a:extLst>
                    <a:ext uri="{9D8B030D-6E8A-4147-A177-3AD203B41FA5}">
                      <a16:colId xmlns:a16="http://schemas.microsoft.com/office/drawing/2014/main" xmlns="" val="3340789636"/>
                    </a:ext>
                  </a:extLst>
                </a:gridCol>
                <a:gridCol w="1461150">
                  <a:extLst>
                    <a:ext uri="{9D8B030D-6E8A-4147-A177-3AD203B41FA5}">
                      <a16:colId xmlns:a16="http://schemas.microsoft.com/office/drawing/2014/main" xmlns="" val="446171616"/>
                    </a:ext>
                  </a:extLst>
                </a:gridCol>
                <a:gridCol w="620750">
                  <a:extLst>
                    <a:ext uri="{9D8B030D-6E8A-4147-A177-3AD203B41FA5}">
                      <a16:colId xmlns:a16="http://schemas.microsoft.com/office/drawing/2014/main" xmlns="" val="4235270655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effectLst/>
                        </a:rPr>
                        <a:t>GAS COMPRESSION STATIONS (ECG)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47685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>
                          <a:effectLst/>
                        </a:rPr>
                        <a:t>ID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err="1" smtClean="0">
                          <a:effectLst/>
                        </a:rPr>
                        <a:t>Name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err="1" smtClean="0">
                          <a:effectLst/>
                        </a:rPr>
                        <a:t>Area</a:t>
                      </a:r>
                      <a:r>
                        <a:rPr lang="es-CO" sz="1100" b="1" u="none" strike="noStrike" dirty="0" smtClean="0">
                          <a:effectLst/>
                        </a:rPr>
                        <a:t> (Ha)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5899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 Hatonuevo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2,70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119662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B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u="none" strike="noStrike">
                          <a:effectLst/>
                        </a:rPr>
                        <a:t>ECG2 La Jagua del Pilar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2,98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70716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C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ECG3 </a:t>
                      </a:r>
                      <a:r>
                        <a:rPr lang="es-CO" sz="1100" u="none" strike="noStrike" dirty="0" err="1">
                          <a:effectLst/>
                        </a:rPr>
                        <a:t>Casacará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603643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ECG4 Curumaní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2,59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134846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E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ECG5 </a:t>
                      </a:r>
                      <a:r>
                        <a:rPr lang="es-CO" sz="1100" u="none" strike="noStrike" dirty="0" err="1">
                          <a:effectLst/>
                        </a:rPr>
                        <a:t>Noreán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2,33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31497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F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ECG6 San Alberto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3,75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9213173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G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ECG7 Barrancabermeja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1,37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7953493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H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ECG8 Vasconia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1,66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0638574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I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ECG9 Puente Guillermo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3,48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9617295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J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ECG10 Padua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3,13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245852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K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ECG11 Mariquita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2,22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862765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ECG12 Miraflores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1,36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4364316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M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ECG13 La Sabana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1,90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117658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 Apiay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2,00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504859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ECG14 Villavicencio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5,80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327758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P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ECG15 Paratebueno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2,14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53527478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xmlns="" id="{31D8C243-AA6E-B570-4BBA-48AC4D519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13954038"/>
              </p:ext>
            </p:extLst>
          </p:nvPr>
        </p:nvGraphicFramePr>
        <p:xfrm>
          <a:off x="9900799" y="997530"/>
          <a:ext cx="1651000" cy="3057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4382">
                  <a:extLst>
                    <a:ext uri="{9D8B030D-6E8A-4147-A177-3AD203B41FA5}">
                      <a16:colId xmlns:a16="http://schemas.microsoft.com/office/drawing/2014/main" xmlns="" val="3778888377"/>
                    </a:ext>
                  </a:extLst>
                </a:gridCol>
                <a:gridCol w="906618">
                  <a:extLst>
                    <a:ext uri="{9D8B030D-6E8A-4147-A177-3AD203B41FA5}">
                      <a16:colId xmlns:a16="http://schemas.microsoft.com/office/drawing/2014/main" xmlns="" val="2368772923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 smtClean="0">
                          <a:effectLst/>
                        </a:rPr>
                        <a:t>PROJECT INFORMATION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98702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 smtClean="0">
                          <a:effectLst/>
                        </a:rPr>
                        <a:t>Project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 err="1">
                          <a:effectLst/>
                        </a:rPr>
                        <a:t>A</a:t>
                      </a:r>
                      <a:r>
                        <a:rPr lang="es-CO" sz="1100" b="1" u="none" strike="noStrike" dirty="0" err="1" smtClean="0">
                          <a:effectLst/>
                        </a:rPr>
                        <a:t>rea</a:t>
                      </a:r>
                      <a:r>
                        <a:rPr lang="es-CO" sz="1100" b="1" u="none" strike="noStrike" dirty="0" smtClean="0">
                          <a:effectLst/>
                        </a:rPr>
                        <a:t> </a:t>
                      </a:r>
                      <a:r>
                        <a:rPr lang="es-CO" sz="1100" b="1" u="none" strike="noStrike" dirty="0">
                          <a:effectLst/>
                        </a:rPr>
                        <a:t>DDV (Ha)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33024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LAM0034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2356,07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246520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LAM0054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702,89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021015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LAM0069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2994,19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2992562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LAM0138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111,83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01503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LAM0230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557,46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914298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LAM0278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121,66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188649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LAM0299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2341,42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588465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LAM0510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95,02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310668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LAM0548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561,98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411920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LAM0640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39,8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625288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LAM0951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394,56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396833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LAM1063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122,91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15335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LAM1428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139,94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305746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LAM1461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47,26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4995114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8312" y="5460521"/>
            <a:ext cx="1718769" cy="1397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5601418" y="5114207"/>
            <a:ext cx="3663351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fontAlgn="base"/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10,715 </a:t>
            </a:r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total </a:t>
            </a:r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hectares </a:t>
            </a:r>
          </a:p>
          <a:p>
            <a:pPr algn="just" fontAlgn="base"/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10,587 Gas pipelines and right of way</a:t>
            </a:r>
          </a:p>
          <a:p>
            <a:pPr algn="just" fontAlgn="base"/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41.42 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GCS hectares</a:t>
            </a:r>
            <a:endParaRPr lang="en-US" sz="16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fontAlgn="base"/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86.60 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OC hectares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11450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217</Words>
  <Application>Microsoft Office PowerPoint</Application>
  <PresentationFormat>Custom</PresentationFormat>
  <Paragraphs>140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Carolina Pena</dc:creator>
  <cp:lastModifiedBy>dluxmonkey@outlook.com</cp:lastModifiedBy>
  <cp:revision>9</cp:revision>
  <dcterms:created xsi:type="dcterms:W3CDTF">2021-09-17T16:22:13Z</dcterms:created>
  <dcterms:modified xsi:type="dcterms:W3CDTF">2022-12-05T13:21:35Z</dcterms:modified>
</cp:coreProperties>
</file>