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2" r:id="rId4"/>
  </p:sldMasterIdLst>
  <p:notesMasterIdLst>
    <p:notesMasterId r:id="rId6"/>
  </p:notesMasterIdLst>
  <p:sldIdLst>
    <p:sldId id="259" r:id="rId5"/>
  </p:sldIdLst>
  <p:sldSz cx="6858000" cy="8640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55" userDrawn="1">
          <p15:clr>
            <a:srgbClr val="A4A3A4"/>
          </p15:clr>
        </p15:guide>
        <p15:guide id="4" pos="2160" userDrawn="1">
          <p15:clr>
            <a:srgbClr val="A4A3A4"/>
          </p15:clr>
        </p15:guide>
        <p15:guide id="5" orient="horz" pos="279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CE39"/>
    <a:srgbClr val="32EFF9"/>
    <a:srgbClr val="2CACE3"/>
    <a:srgbClr val="081B2A"/>
    <a:srgbClr val="F0F8FF"/>
    <a:srgbClr val="2376BC"/>
    <a:srgbClr val="87A82A"/>
    <a:srgbClr val="00F26D"/>
    <a:srgbClr val="00D25F"/>
    <a:srgbClr val="00A3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2316" y="90"/>
      </p:cViewPr>
      <p:guideLst>
        <p:guide pos="255"/>
        <p:guide pos="2160"/>
        <p:guide orient="horz" pos="27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Giron Gomez" userId="ac96f1ff-6ae3-46e8-beec-88f54cf0eb52" providerId="ADAL" clId="{7A5F5F3E-FA5B-4F7F-876E-5CB64A0B60D2}"/>
    <pc:docChg chg="modSld">
      <pc:chgData name="Andrea Giron Gomez" userId="ac96f1ff-6ae3-46e8-beec-88f54cf0eb52" providerId="ADAL" clId="{7A5F5F3E-FA5B-4F7F-876E-5CB64A0B60D2}" dt="2024-03-15T15:36:23.669" v="1" actId="1076"/>
      <pc:docMkLst>
        <pc:docMk/>
      </pc:docMkLst>
      <pc:sldChg chg="modSp mod">
        <pc:chgData name="Andrea Giron Gomez" userId="ac96f1ff-6ae3-46e8-beec-88f54cf0eb52" providerId="ADAL" clId="{7A5F5F3E-FA5B-4F7F-876E-5CB64A0B60D2}" dt="2024-03-15T15:36:23.669" v="1" actId="1076"/>
        <pc:sldMkLst>
          <pc:docMk/>
          <pc:sldMk cId="3352445998" sldId="283"/>
        </pc:sldMkLst>
      </pc:sldChg>
    </pc:docChg>
  </pc:docChgLst>
  <pc:docChgLst>
    <pc:chgData name="Wuendy Daniela Aldana Gonzalez" userId="S::waldana@tgi.com.co::599ac8f3-c01c-402c-b853-56ca0399cc87" providerId="AD" clId="Web-{E0B5572B-95DA-1001-B566-5FEB5AC6EBC8}"/>
    <pc:docChg chg="modSld">
      <pc:chgData name="Wuendy Daniela Aldana Gonzalez" userId="S::waldana@tgi.com.co::599ac8f3-c01c-402c-b853-56ca0399cc87" providerId="AD" clId="Web-{E0B5572B-95DA-1001-B566-5FEB5AC6EBC8}" dt="2024-03-14T21:46:49.119" v="0"/>
      <pc:docMkLst>
        <pc:docMk/>
      </pc:docMkLst>
      <pc:sldChg chg="modSp">
        <pc:chgData name="Wuendy Daniela Aldana Gonzalez" userId="S::waldana@tgi.com.co::599ac8f3-c01c-402c-b853-56ca0399cc87" providerId="AD" clId="Web-{E0B5572B-95DA-1001-B566-5FEB5AC6EBC8}" dt="2024-03-14T21:46:49.119" v="0"/>
        <pc:sldMkLst>
          <pc:docMk/>
          <pc:sldMk cId="3973254724" sldId="257"/>
        </pc:sldMkLst>
      </pc:sldChg>
    </pc:docChg>
  </pc:docChgLst>
  <pc:docChgLst>
    <pc:chgData name="Triana, Lina" userId="ab2d11e6-5bd1-4ea2-8933-f42e2dee57ea" providerId="ADAL" clId="{E50B4392-E7EC-49EA-8189-FF2C8252CA4C}"/>
    <pc:docChg chg="custSel modSld">
      <pc:chgData name="Triana, Lina" userId="ab2d11e6-5bd1-4ea2-8933-f42e2dee57ea" providerId="ADAL" clId="{E50B4392-E7EC-49EA-8189-FF2C8252CA4C}" dt="2024-06-26T20:47:55.969" v="46" actId="20577"/>
      <pc:docMkLst>
        <pc:docMk/>
      </pc:docMkLst>
      <pc:sldChg chg="modSp mod">
        <pc:chgData name="Triana, Lina" userId="ab2d11e6-5bd1-4ea2-8933-f42e2dee57ea" providerId="ADAL" clId="{E50B4392-E7EC-49EA-8189-FF2C8252CA4C}" dt="2024-06-26T20:47:55.969" v="46" actId="20577"/>
        <pc:sldMkLst>
          <pc:docMk/>
          <pc:sldMk cId="2597397474" sldId="261"/>
        </pc:sldMkLst>
      </pc:sldChg>
    </pc:docChg>
  </pc:docChgLst>
  <pc:docChgLst>
    <pc:chgData name="Jose Sebastian Galan Sayo" userId="145ca7a4-606d-456b-a4d2-0b3490ce4e86" providerId="ADAL" clId="{5E7423A1-B23D-4ADB-8802-7CA3CBB61103}"/>
    <pc:docChg chg="undo custSel addSld delSld modSld sldOrd">
      <pc:chgData name="Jose Sebastian Galan Sayo" userId="145ca7a4-606d-456b-a4d2-0b3490ce4e86" providerId="ADAL" clId="{5E7423A1-B23D-4ADB-8802-7CA3CBB61103}" dt="2024-06-25T12:47:17.152" v="1280" actId="113"/>
      <pc:docMkLst>
        <pc:docMk/>
      </pc:docMkLst>
      <pc:sldChg chg="del">
        <pc:chgData name="Jose Sebastian Galan Sayo" userId="145ca7a4-606d-456b-a4d2-0b3490ce4e86" providerId="ADAL" clId="{5E7423A1-B23D-4ADB-8802-7CA3CBB61103}" dt="2024-06-25T12:30:02.059" v="576" actId="47"/>
        <pc:sldMkLst>
          <pc:docMk/>
          <pc:sldMk cId="3973254724" sldId="257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3889170124" sldId="258"/>
        </pc:sldMkLst>
      </pc:sldChg>
      <pc:sldChg chg="addSp delSp modSp mod ord">
        <pc:chgData name="Jose Sebastian Galan Sayo" userId="145ca7a4-606d-456b-a4d2-0b3490ce4e86" providerId="ADAL" clId="{5E7423A1-B23D-4ADB-8802-7CA3CBB61103}" dt="2024-06-25T12:47:17.152" v="1280" actId="113"/>
        <pc:sldMkLst>
          <pc:docMk/>
          <pc:sldMk cId="3819459675" sldId="259"/>
        </pc:sldMkLst>
      </pc:sldChg>
      <pc:sldChg chg="del">
        <pc:chgData name="Jose Sebastian Galan Sayo" userId="145ca7a4-606d-456b-a4d2-0b3490ce4e86" providerId="ADAL" clId="{5E7423A1-B23D-4ADB-8802-7CA3CBB61103}" dt="2024-06-25T12:30:02.059" v="576" actId="47"/>
        <pc:sldMkLst>
          <pc:docMk/>
          <pc:sldMk cId="876748030" sldId="260"/>
        </pc:sldMkLst>
      </pc:sldChg>
      <pc:sldChg chg="addSp delSp modSp mod">
        <pc:chgData name="Jose Sebastian Galan Sayo" userId="145ca7a4-606d-456b-a4d2-0b3490ce4e86" providerId="ADAL" clId="{5E7423A1-B23D-4ADB-8802-7CA3CBB61103}" dt="2024-06-25T12:29:51.394" v="575" actId="20577"/>
        <pc:sldMkLst>
          <pc:docMk/>
          <pc:sldMk cId="2597397474" sldId="261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919304994" sldId="262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3953281262" sldId="263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2880390036" sldId="264"/>
        </pc:sldMkLst>
      </pc:sldChg>
      <pc:sldChg chg="del">
        <pc:chgData name="Jose Sebastian Galan Sayo" userId="145ca7a4-606d-456b-a4d2-0b3490ce4e86" providerId="ADAL" clId="{5E7423A1-B23D-4ADB-8802-7CA3CBB61103}" dt="2024-06-25T12:30:02.059" v="576" actId="47"/>
        <pc:sldMkLst>
          <pc:docMk/>
          <pc:sldMk cId="354804234" sldId="278"/>
        </pc:sldMkLst>
      </pc:sldChg>
      <pc:sldChg chg="del">
        <pc:chgData name="Jose Sebastian Galan Sayo" userId="145ca7a4-606d-456b-a4d2-0b3490ce4e86" providerId="ADAL" clId="{5E7423A1-B23D-4ADB-8802-7CA3CBB61103}" dt="2024-06-25T12:30:02.059" v="576" actId="47"/>
        <pc:sldMkLst>
          <pc:docMk/>
          <pc:sldMk cId="3742080805" sldId="279"/>
        </pc:sldMkLst>
      </pc:sldChg>
      <pc:sldChg chg="del">
        <pc:chgData name="Jose Sebastian Galan Sayo" userId="145ca7a4-606d-456b-a4d2-0b3490ce4e86" providerId="ADAL" clId="{5E7423A1-B23D-4ADB-8802-7CA3CBB61103}" dt="2024-06-25T12:30:02.059" v="576" actId="47"/>
        <pc:sldMkLst>
          <pc:docMk/>
          <pc:sldMk cId="2405548299" sldId="280"/>
        </pc:sldMkLst>
      </pc:sldChg>
      <pc:sldChg chg="del">
        <pc:chgData name="Jose Sebastian Galan Sayo" userId="145ca7a4-606d-456b-a4d2-0b3490ce4e86" providerId="ADAL" clId="{5E7423A1-B23D-4ADB-8802-7CA3CBB61103}" dt="2024-06-25T12:30:02.059" v="576" actId="47"/>
        <pc:sldMkLst>
          <pc:docMk/>
          <pc:sldMk cId="1802565601" sldId="281"/>
        </pc:sldMkLst>
      </pc:sldChg>
      <pc:sldChg chg="del">
        <pc:chgData name="Jose Sebastian Galan Sayo" userId="145ca7a4-606d-456b-a4d2-0b3490ce4e86" providerId="ADAL" clId="{5E7423A1-B23D-4ADB-8802-7CA3CBB61103}" dt="2024-06-25T12:30:02.059" v="576" actId="47"/>
        <pc:sldMkLst>
          <pc:docMk/>
          <pc:sldMk cId="3135476581" sldId="282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3352445998" sldId="283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3070012557" sldId="284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46462471" sldId="285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3807255212" sldId="286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3093870429" sldId="287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3953381024" sldId="288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1677599178" sldId="289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3263888228" sldId="290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1799856626" sldId="291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1040701673" sldId="292"/>
        </pc:sldMkLst>
      </pc:sldChg>
      <pc:sldChg chg="delSp modSp del mod">
        <pc:chgData name="Jose Sebastian Galan Sayo" userId="145ca7a4-606d-456b-a4d2-0b3490ce4e86" providerId="ADAL" clId="{5E7423A1-B23D-4ADB-8802-7CA3CBB61103}" dt="2024-06-25T12:29:06.955" v="572" actId="47"/>
        <pc:sldMkLst>
          <pc:docMk/>
          <pc:sldMk cId="3727394108" sldId="293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869276854" sldId="295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1598169633" sldId="297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352976233" sldId="298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2691736580" sldId="299"/>
        </pc:sldMkLst>
      </pc:sldChg>
      <pc:sldChg chg="del">
        <pc:chgData name="Jose Sebastian Galan Sayo" userId="145ca7a4-606d-456b-a4d2-0b3490ce4e86" providerId="ADAL" clId="{5E7423A1-B23D-4ADB-8802-7CA3CBB61103}" dt="2024-06-25T12:42:52.236" v="952" actId="47"/>
        <pc:sldMkLst>
          <pc:docMk/>
          <pc:sldMk cId="2021048962" sldId="300"/>
        </pc:sldMkLst>
      </pc:sldChg>
      <pc:sldChg chg="modSp add mod">
        <pc:chgData name="Jose Sebastian Galan Sayo" userId="145ca7a4-606d-456b-a4d2-0b3490ce4e86" providerId="ADAL" clId="{5E7423A1-B23D-4ADB-8802-7CA3CBB61103}" dt="2024-06-25T12:30:20.587" v="577" actId="113"/>
        <pc:sldMkLst>
          <pc:docMk/>
          <pc:sldMk cId="2866899272" sldId="301"/>
        </pc:sldMkLst>
      </pc:sldChg>
    </pc:docChg>
  </pc:docChgLst>
  <pc:docChgLst>
    <pc:chgData name="Jose Sebastian Galan Sayo" userId="145ca7a4-606d-456b-a4d2-0b3490ce4e86" providerId="ADAL" clId="{ED8DBC9F-934E-48B2-BD13-4803AEE38994}"/>
    <pc:docChg chg="delSld">
      <pc:chgData name="Jose Sebastian Galan Sayo" userId="145ca7a4-606d-456b-a4d2-0b3490ce4e86" providerId="ADAL" clId="{ED8DBC9F-934E-48B2-BD13-4803AEE38994}" dt="2025-08-20T13:32:39.438" v="0" actId="47"/>
      <pc:docMkLst>
        <pc:docMk/>
      </pc:docMkLst>
      <pc:sldChg chg="del">
        <pc:chgData name="Jose Sebastian Galan Sayo" userId="145ca7a4-606d-456b-a4d2-0b3490ce4e86" providerId="ADAL" clId="{ED8DBC9F-934E-48B2-BD13-4803AEE38994}" dt="2025-08-20T13:32:39.438" v="0" actId="47"/>
        <pc:sldMkLst>
          <pc:docMk/>
          <pc:sldMk cId="2597397474" sldId="261"/>
        </pc:sldMkLst>
      </pc:sldChg>
      <pc:sldChg chg="del">
        <pc:chgData name="Jose Sebastian Galan Sayo" userId="145ca7a4-606d-456b-a4d2-0b3490ce4e86" providerId="ADAL" clId="{ED8DBC9F-934E-48B2-BD13-4803AEE38994}" dt="2025-08-20T13:32:39.438" v="0" actId="47"/>
        <pc:sldMkLst>
          <pc:docMk/>
          <pc:sldMk cId="2866899272" sldId="301"/>
        </pc:sldMkLst>
      </pc:sldChg>
    </pc:docChg>
  </pc:docChgLst>
  <pc:docChgLst>
    <pc:chgData name="Jose Sebastian Galan Sayo" userId="145ca7a4-606d-456b-a4d2-0b3490ce4e86" providerId="ADAL" clId="{7E38EDF4-2C05-4FCD-86E5-928F1E427D7C}"/>
    <pc:docChg chg="modSld">
      <pc:chgData name="Jose Sebastian Galan Sayo" userId="145ca7a4-606d-456b-a4d2-0b3490ce4e86" providerId="ADAL" clId="{7E38EDF4-2C05-4FCD-86E5-928F1E427D7C}" dt="2025-08-20T13:30:47.274" v="1" actId="20577"/>
      <pc:docMkLst>
        <pc:docMk/>
      </pc:docMkLst>
      <pc:sldChg chg="modSp mod">
        <pc:chgData name="Jose Sebastian Galan Sayo" userId="145ca7a4-606d-456b-a4d2-0b3490ce4e86" providerId="ADAL" clId="{7E38EDF4-2C05-4FCD-86E5-928F1E427D7C}" dt="2025-08-20T13:30:47.274" v="1" actId="20577"/>
        <pc:sldMkLst>
          <pc:docMk/>
          <pc:sldMk cId="3819459675" sldId="259"/>
        </pc:sldMkLst>
        <pc:spChg chg="mod">
          <ac:chgData name="Jose Sebastian Galan Sayo" userId="145ca7a4-606d-456b-a4d2-0b3490ce4e86" providerId="ADAL" clId="{7E38EDF4-2C05-4FCD-86E5-928F1E427D7C}" dt="2025-08-20T13:30:47.274" v="1" actId="20577"/>
          <ac:spMkLst>
            <pc:docMk/>
            <pc:sldMk cId="3819459675" sldId="259"/>
            <ac:spMk id="2" creationId="{D2B1E358-CBE6-4935-9E1B-5CA02554C23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5AF09-D1B4-EA4E-BC5C-39A76165B20E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05038" y="1143000"/>
            <a:ext cx="24479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D7DA1-409B-9740-BEB3-F9DDFBAF0B9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35320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9804" rtl="0" eaLnBrk="1" latinLnBrk="0" hangingPunct="1">
      <a:defRPr sz="577" kern="1200">
        <a:solidFill>
          <a:schemeClr val="tx1"/>
        </a:solidFill>
        <a:latin typeface="+mn-lt"/>
        <a:ea typeface="+mn-ea"/>
        <a:cs typeface="+mn-cs"/>
      </a:defRPr>
    </a:lvl1pPr>
    <a:lvl2pPr marL="219902" algn="l" defTabSz="439804" rtl="0" eaLnBrk="1" latinLnBrk="0" hangingPunct="1">
      <a:defRPr sz="577" kern="1200">
        <a:solidFill>
          <a:schemeClr val="tx1"/>
        </a:solidFill>
        <a:latin typeface="+mn-lt"/>
        <a:ea typeface="+mn-ea"/>
        <a:cs typeface="+mn-cs"/>
      </a:defRPr>
    </a:lvl2pPr>
    <a:lvl3pPr marL="439804" algn="l" defTabSz="439804" rtl="0" eaLnBrk="1" latinLnBrk="0" hangingPunct="1">
      <a:defRPr sz="577" kern="1200">
        <a:solidFill>
          <a:schemeClr val="tx1"/>
        </a:solidFill>
        <a:latin typeface="+mn-lt"/>
        <a:ea typeface="+mn-ea"/>
        <a:cs typeface="+mn-cs"/>
      </a:defRPr>
    </a:lvl3pPr>
    <a:lvl4pPr marL="659707" algn="l" defTabSz="439804" rtl="0" eaLnBrk="1" latinLnBrk="0" hangingPunct="1">
      <a:defRPr sz="577" kern="1200">
        <a:solidFill>
          <a:schemeClr val="tx1"/>
        </a:solidFill>
        <a:latin typeface="+mn-lt"/>
        <a:ea typeface="+mn-ea"/>
        <a:cs typeface="+mn-cs"/>
      </a:defRPr>
    </a:lvl4pPr>
    <a:lvl5pPr marL="879610" algn="l" defTabSz="439804" rtl="0" eaLnBrk="1" latinLnBrk="0" hangingPunct="1">
      <a:defRPr sz="577" kern="1200">
        <a:solidFill>
          <a:schemeClr val="tx1"/>
        </a:solidFill>
        <a:latin typeface="+mn-lt"/>
        <a:ea typeface="+mn-ea"/>
        <a:cs typeface="+mn-cs"/>
      </a:defRPr>
    </a:lvl5pPr>
    <a:lvl6pPr marL="1099512" algn="l" defTabSz="439804" rtl="0" eaLnBrk="1" latinLnBrk="0" hangingPunct="1">
      <a:defRPr sz="577" kern="1200">
        <a:solidFill>
          <a:schemeClr val="tx1"/>
        </a:solidFill>
        <a:latin typeface="+mn-lt"/>
        <a:ea typeface="+mn-ea"/>
        <a:cs typeface="+mn-cs"/>
      </a:defRPr>
    </a:lvl6pPr>
    <a:lvl7pPr marL="1319414" algn="l" defTabSz="439804" rtl="0" eaLnBrk="1" latinLnBrk="0" hangingPunct="1">
      <a:defRPr sz="577" kern="1200">
        <a:solidFill>
          <a:schemeClr val="tx1"/>
        </a:solidFill>
        <a:latin typeface="+mn-lt"/>
        <a:ea typeface="+mn-ea"/>
        <a:cs typeface="+mn-cs"/>
      </a:defRPr>
    </a:lvl7pPr>
    <a:lvl8pPr marL="1539316" algn="l" defTabSz="439804" rtl="0" eaLnBrk="1" latinLnBrk="0" hangingPunct="1">
      <a:defRPr sz="577" kern="1200">
        <a:solidFill>
          <a:schemeClr val="tx1"/>
        </a:solidFill>
        <a:latin typeface="+mn-lt"/>
        <a:ea typeface="+mn-ea"/>
        <a:cs typeface="+mn-cs"/>
      </a:defRPr>
    </a:lvl8pPr>
    <a:lvl9pPr marL="1759220" algn="l" defTabSz="439804" rtl="0" eaLnBrk="1" latinLnBrk="0" hangingPunct="1">
      <a:defRPr sz="57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205038" y="1143000"/>
            <a:ext cx="2447925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BD7DA1-409B-9740-BEB3-F9DDFBAF0B90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6537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14125"/>
            <a:ext cx="5829300" cy="300826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538401"/>
            <a:ext cx="5143500" cy="2086184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035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5313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60041"/>
            <a:ext cx="1478756" cy="732264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60041"/>
            <a:ext cx="4350544" cy="732264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3211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2260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154194"/>
            <a:ext cx="5915025" cy="359431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5782513"/>
            <a:ext cx="5915025" cy="189016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6365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300204"/>
            <a:ext cx="2914650" cy="548248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300204"/>
            <a:ext cx="2914650" cy="548248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48724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460043"/>
            <a:ext cx="5915025" cy="167014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118189"/>
            <a:ext cx="2901255" cy="103809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156279"/>
            <a:ext cx="2901255" cy="464241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5" y="2118189"/>
            <a:ext cx="2915543" cy="103809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5" y="3156279"/>
            <a:ext cx="2915543" cy="464241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4924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7616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94070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76052"/>
            <a:ext cx="2211884" cy="201617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244112"/>
            <a:ext cx="3471863" cy="614054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592230"/>
            <a:ext cx="2211884" cy="480242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76294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76052"/>
            <a:ext cx="2211884" cy="201617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244112"/>
            <a:ext cx="3471863" cy="614054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592230"/>
            <a:ext cx="2211884" cy="480242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99389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460043"/>
            <a:ext cx="5915025" cy="16701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300204"/>
            <a:ext cx="5915025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008710"/>
            <a:ext cx="1543050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C4B25-151A-5A43-BFDC-811D49530427}" type="datetimeFigureOut">
              <a:rPr lang="es-ES_tradnl" smtClean="0"/>
              <a:t>20/08/2025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8008710"/>
            <a:ext cx="2314575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008710"/>
            <a:ext cx="1543050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BAE99-F02D-6E4B-A520-25227061FA7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08929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>
            <a:extLst>
              <a:ext uri="{FF2B5EF4-FFF2-40B4-BE49-F238E27FC236}">
                <a16:creationId xmlns:a16="http://schemas.microsoft.com/office/drawing/2014/main" id="{78F61D8D-2FFA-4786-9782-3CCF1D82C13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3878" y="1227107"/>
            <a:ext cx="6250245" cy="3512638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2231E63E-8AA1-4313-8C60-333D924829D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10" b="210"/>
          <a:stretch/>
        </p:blipFill>
        <p:spPr>
          <a:xfrm>
            <a:off x="0" y="-1"/>
            <a:ext cx="6858000" cy="864076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CF79AEA-82EF-48CA-A0E7-295C2330176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277840" y="7519856"/>
            <a:ext cx="2302320" cy="1160825"/>
          </a:xfrm>
          <a:prstGeom prst="rect">
            <a:avLst/>
          </a:prstGeom>
        </p:spPr>
      </p:pic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9F6FA589-2696-451E-8518-7FB474A4E9B8}"/>
              </a:ext>
            </a:extLst>
          </p:cNvPr>
          <p:cNvCxnSpPr>
            <a:cxnSpLocks/>
          </p:cNvCxnSpPr>
          <p:nvPr/>
        </p:nvCxnSpPr>
        <p:spPr>
          <a:xfrm>
            <a:off x="2463438" y="3045625"/>
            <a:ext cx="1931125" cy="0"/>
          </a:xfrm>
          <a:prstGeom prst="line">
            <a:avLst/>
          </a:prstGeom>
          <a:ln>
            <a:solidFill>
              <a:srgbClr val="A6C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n 14">
            <a:extLst>
              <a:ext uri="{FF2B5EF4-FFF2-40B4-BE49-F238E27FC236}">
                <a16:creationId xmlns:a16="http://schemas.microsoft.com/office/drawing/2014/main" id="{49996370-5455-4D4F-962E-3BE9214BDF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8298" y="761109"/>
            <a:ext cx="548742" cy="596597"/>
          </a:xfrm>
          <a:prstGeom prst="rect">
            <a:avLst/>
          </a:prstGeom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F66C1166-8859-4C80-ADA5-0038B90B01D2}"/>
              </a:ext>
            </a:extLst>
          </p:cNvPr>
          <p:cNvSpPr txBox="1"/>
          <p:nvPr/>
        </p:nvSpPr>
        <p:spPr>
          <a:xfrm>
            <a:off x="886546" y="353115"/>
            <a:ext cx="5521035" cy="1414007"/>
          </a:xfrm>
          <a:prstGeom prst="roundRect">
            <a:avLst>
              <a:gd name="adj" fmla="val 3745"/>
            </a:avLst>
          </a:prstGeom>
          <a:noFill/>
        </p:spPr>
        <p:txBody>
          <a:bodyPr wrap="square" lIns="46800" tIns="46800" rIns="46800" bIns="46800">
            <a:spAutoFit/>
          </a:bodyPr>
          <a:lstStyle/>
          <a:p>
            <a:pPr algn="ctr"/>
            <a:r>
              <a:rPr lang="en" sz="28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Relevant Aspects of the </a:t>
            </a:r>
            <a:r>
              <a:rPr lang="en" sz="2800" b="1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Climate Change and Energy Efficiency Program.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850F68C-50AB-45AC-B4EF-BD82FBC1344F}"/>
              </a:ext>
            </a:extLst>
          </p:cNvPr>
          <p:cNvSpPr txBox="1"/>
          <p:nvPr/>
        </p:nvSpPr>
        <p:spPr>
          <a:xfrm>
            <a:off x="1598458" y="4503730"/>
            <a:ext cx="1496463" cy="1602245"/>
          </a:xfrm>
          <a:prstGeom prst="roundRect">
            <a:avLst>
              <a:gd name="adj" fmla="val 3745"/>
            </a:avLst>
          </a:prstGeom>
          <a:noFill/>
        </p:spPr>
        <p:txBody>
          <a:bodyPr wrap="square" lIns="46800" tIns="46800" rIns="46800" bIns="46800">
            <a:spAutoFit/>
          </a:bodyPr>
          <a:lstStyle/>
          <a:p>
            <a:r>
              <a:rPr lang="en" sz="16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Headquarters certified in Energy Efficiency under the ISO 50001 standard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509673B8-157F-496D-8B43-13A5267E8099}"/>
              </a:ext>
            </a:extLst>
          </p:cNvPr>
          <p:cNvSpPr/>
          <p:nvPr/>
        </p:nvSpPr>
        <p:spPr>
          <a:xfrm>
            <a:off x="390275" y="4779949"/>
            <a:ext cx="1186904" cy="1186904"/>
          </a:xfrm>
          <a:prstGeom prst="ellipse">
            <a:avLst/>
          </a:prstGeom>
          <a:solidFill>
            <a:srgbClr val="064C2F"/>
          </a:solidFill>
          <a:ln w="28575">
            <a:solidFill>
              <a:srgbClr val="A6C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B1E358-CBE6-4935-9E1B-5CA02554C235}"/>
              </a:ext>
            </a:extLst>
          </p:cNvPr>
          <p:cNvSpPr txBox="1"/>
          <p:nvPr/>
        </p:nvSpPr>
        <p:spPr>
          <a:xfrm>
            <a:off x="350244" y="5009001"/>
            <a:ext cx="1266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" sz="3600" dirty="0">
                <a:solidFill>
                  <a:schemeClr val="bg1"/>
                </a:solidFill>
                <a:latin typeface=" fira sans bold italic"/>
                <a:ea typeface="Fira Sans" panose="020B0503050000020004" pitchFamily="34" charset="0"/>
              </a:rPr>
              <a:t>16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13602EC-4E93-458F-9374-F48ACF6878CA}"/>
              </a:ext>
            </a:extLst>
          </p:cNvPr>
          <p:cNvSpPr txBox="1"/>
          <p:nvPr/>
        </p:nvSpPr>
        <p:spPr>
          <a:xfrm>
            <a:off x="4911118" y="4531043"/>
            <a:ext cx="1496463" cy="1602245"/>
          </a:xfrm>
          <a:prstGeom prst="roundRect">
            <a:avLst>
              <a:gd name="adj" fmla="val 3745"/>
            </a:avLst>
          </a:prstGeom>
          <a:noFill/>
        </p:spPr>
        <p:txBody>
          <a:bodyPr wrap="square" lIns="46800" tIns="46800" rIns="46800" bIns="46800">
            <a:spAutoFit/>
          </a:bodyPr>
          <a:lstStyle/>
          <a:p>
            <a:r>
              <a:rPr lang="en" sz="16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Certified Carbon Neutrality sites under the PAS 2060 standard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248EE32-45EB-4C24-ABC6-3D3B0D7D3E94}"/>
              </a:ext>
            </a:extLst>
          </p:cNvPr>
          <p:cNvSpPr/>
          <p:nvPr/>
        </p:nvSpPr>
        <p:spPr>
          <a:xfrm>
            <a:off x="3587871" y="4772082"/>
            <a:ext cx="1186904" cy="1186904"/>
          </a:xfrm>
          <a:prstGeom prst="ellipse">
            <a:avLst/>
          </a:prstGeom>
          <a:solidFill>
            <a:srgbClr val="064C2F"/>
          </a:solidFill>
          <a:ln w="28575">
            <a:solidFill>
              <a:srgbClr val="A6C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3FFE540A-B4DF-4DB9-A4B9-FD5539D0C2B5}"/>
              </a:ext>
            </a:extLst>
          </p:cNvPr>
          <p:cNvSpPr txBox="1"/>
          <p:nvPr/>
        </p:nvSpPr>
        <p:spPr>
          <a:xfrm>
            <a:off x="3547840" y="5012005"/>
            <a:ext cx="1266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" sz="3600" dirty="0">
                <a:solidFill>
                  <a:schemeClr val="bg1"/>
                </a:solidFill>
                <a:latin typeface=" fira sans bold italic"/>
                <a:ea typeface="Fira Sans" panose="020B0503050000020004" pitchFamily="34" charset="0"/>
              </a:rPr>
              <a:t>10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B5CC1F8C-6E70-4E08-BA7A-38F99BE89A3D}"/>
              </a:ext>
            </a:extLst>
          </p:cNvPr>
          <p:cNvCxnSpPr>
            <a:cxnSpLocks/>
          </p:cNvCxnSpPr>
          <p:nvPr/>
        </p:nvCxnSpPr>
        <p:spPr>
          <a:xfrm>
            <a:off x="198365" y="6330203"/>
            <a:ext cx="6461270" cy="0"/>
          </a:xfrm>
          <a:prstGeom prst="line">
            <a:avLst/>
          </a:prstGeom>
          <a:ln>
            <a:solidFill>
              <a:srgbClr val="A6C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BFEF36-353C-E579-98F1-421D9DF4E939}"/>
              </a:ext>
            </a:extLst>
          </p:cNvPr>
          <p:cNvSpPr txBox="1"/>
          <p:nvPr/>
        </p:nvSpPr>
        <p:spPr>
          <a:xfrm>
            <a:off x="206449" y="6451932"/>
            <a:ext cx="6453186" cy="1100277"/>
          </a:xfrm>
          <a:prstGeom prst="roundRect">
            <a:avLst>
              <a:gd name="adj" fmla="val 3745"/>
            </a:avLst>
          </a:prstGeom>
          <a:noFill/>
        </p:spPr>
        <p:txBody>
          <a:bodyPr wrap="square" lIns="46800" tIns="46800" rIns="46800" bIns="46800">
            <a:spAutoFit/>
          </a:bodyPr>
          <a:lstStyle/>
          <a:p>
            <a:pPr algn="just"/>
            <a:r>
              <a:rPr lang="en" sz="16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Likewise, we promote </a:t>
            </a:r>
            <a:r>
              <a:rPr lang="en" sz="1600" b="1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continuous improvement </a:t>
            </a:r>
            <a:r>
              <a:rPr lang="en" sz="16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through the periodic execution of internal and external audits by expert organizations in terms of the Energy Management System and climate change mitigation.</a:t>
            </a:r>
          </a:p>
        </p:txBody>
      </p:sp>
    </p:spTree>
    <p:extLst>
      <p:ext uri="{BB962C8B-B14F-4D97-AF65-F5344CB8AC3E}">
        <p14:creationId xmlns:p14="http://schemas.microsoft.com/office/powerpoint/2010/main" val="38194596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0A12DB84A74054999885C0848B7C4E1" ma:contentTypeVersion="18" ma:contentTypeDescription="Crear nuevo documento." ma:contentTypeScope="" ma:versionID="e195c045d520f736fe38c9a6f9738eb1">
  <xsd:schema xmlns:xsd="http://www.w3.org/2001/XMLSchema" xmlns:xs="http://www.w3.org/2001/XMLSchema" xmlns:p="http://schemas.microsoft.com/office/2006/metadata/properties" xmlns:ns2="944ffb97-4b72-4922-a1e1-4556b5a7c669" xmlns:ns3="8d03b267-f043-4743-b2b3-668dcf1ca5d8" targetNamespace="http://schemas.microsoft.com/office/2006/metadata/properties" ma:root="true" ma:fieldsID="5857e33a1124de8a92a3c1b0b8ca70c3" ns2:_="" ns3:_="">
    <xsd:import namespace="944ffb97-4b72-4922-a1e1-4556b5a7c669"/>
    <xsd:import namespace="8d03b267-f043-4743-b2b3-668dcf1ca5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4ffb97-4b72-4922-a1e1-4556b5a7c6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798d900d-0589-4081-96eb-513de833a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3b267-f043-4743-b2b3-668dcf1ca5d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b0f576b-744a-4298-9c2f-6b38aed53b6c}" ma:internalName="TaxCatchAll" ma:showField="CatchAllData" ma:web="8d03b267-f043-4743-b2b3-668dcf1ca5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44ffb97-4b72-4922-a1e1-4556b5a7c669">
      <Terms xmlns="http://schemas.microsoft.com/office/infopath/2007/PartnerControls"/>
    </lcf76f155ced4ddcb4097134ff3c332f>
    <TaxCatchAll xmlns="8d03b267-f043-4743-b2b3-668dcf1ca5d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8CFB87-900F-4592-8D05-8AB9DF67C4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4ffb97-4b72-4922-a1e1-4556b5a7c669"/>
    <ds:schemaRef ds:uri="8d03b267-f043-4743-b2b3-668dcf1ca5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70A659-C89F-4BDE-8F43-D84EB747D23F}">
  <ds:schemaRefs>
    <ds:schemaRef ds:uri="1a4ee649-a270-4e73-9acc-bf1176376d11"/>
    <ds:schemaRef ds:uri="bf6a7c0c-d567-40d1-a767-1fc1897c814c"/>
    <ds:schemaRef ds:uri="http://schemas.microsoft.com/office/2006/metadata/properties"/>
    <ds:schemaRef ds:uri="http://schemas.microsoft.com/office/infopath/2007/PartnerControls"/>
    <ds:schemaRef ds:uri="9fd6969f-8cfa-49cd-a775-8ef3b74f6b80"/>
    <ds:schemaRef ds:uri="9bd4200c-cbe3-4c0f-8c4b-01cb8e36bc5b"/>
    <ds:schemaRef ds:uri="944ffb97-4b72-4922-a1e1-4556b5a7c669"/>
    <ds:schemaRef ds:uri="8d03b267-f043-4743-b2b3-668dcf1ca5d8"/>
  </ds:schemaRefs>
</ds:datastoreItem>
</file>

<file path=customXml/itemProps3.xml><?xml version="1.0" encoding="utf-8"?>
<ds:datastoreItem xmlns:ds="http://schemas.openxmlformats.org/officeDocument/2006/customXml" ds:itemID="{DD613E8B-604F-4747-A0E3-305CA5A76BC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63</Words>
  <Application>Microsoft Office PowerPoint</Application>
  <PresentationFormat>Personalizado</PresentationFormat>
  <Paragraphs>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 fira sans bold italic</vt:lpstr>
      <vt:lpstr>Arial</vt:lpstr>
      <vt:lpstr>Calibri</vt:lpstr>
      <vt:lpstr>Calibri Light</vt:lpstr>
      <vt:lpstr>Fira Sans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 reporting</dc:title>
  <dc:creator>Microsoft Office User</dc:creator>
  <cp:lastModifiedBy>Jose Sebastian Galan Sayo</cp:lastModifiedBy>
  <cp:revision>1</cp:revision>
  <dcterms:created xsi:type="dcterms:W3CDTF">2023-05-10T14:07:37Z</dcterms:created>
  <dcterms:modified xsi:type="dcterms:W3CDTF">2025-08-20T13:32:41Z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0x01010040A12DB84A74054999885C0848B7C4E1</vt:lpwstr>
  </property>
  <property fmtid="{D5CDD505-2E9C-101B-9397-08002B2CF9AE}" pid="3" name="MediaServiceImageTags">
    <vt:lpwstr/>
  </property>
  <property fmtid="{D5CDD505-2E9C-101B-9397-08002B2CF9AE}" pid="4" name="MSIP_Label_ea60d57e-af5b-4752-ac57-3e4f28ca11dc_Enabled">
    <vt:lpwstr>true</vt:lpwstr>
  </property>
  <property fmtid="{D5CDD505-2E9C-101B-9397-08002B2CF9AE}" pid="5" name="MSIP_Label_ea60d57e-af5b-4752-ac57-3e4f28ca11dc_SetDate">
    <vt:lpwstr>2024-06-26T20:46:36Z</vt:lpwstr>
  </property>
  <property fmtid="{D5CDD505-2E9C-101B-9397-08002B2CF9AE}" pid="6" name="MSIP_Label_ea60d57e-af5b-4752-ac57-3e4f28ca11dc_Method">
    <vt:lpwstr>Standard</vt:lpwstr>
  </property>
  <property fmtid="{D5CDD505-2E9C-101B-9397-08002B2CF9AE}" pid="7" name="MSIP_Label_ea60d57e-af5b-4752-ac57-3e4f28ca11dc_Name">
    <vt:lpwstr>ea60d57e-af5b-4752-ac57-3e4f28ca11dc</vt:lpwstr>
  </property>
  <property fmtid="{D5CDD505-2E9C-101B-9397-08002B2CF9AE}" pid="8" name="MSIP_Label_ea60d57e-af5b-4752-ac57-3e4f28ca11dc_SiteId">
    <vt:lpwstr>36da45f1-dd2c-4d1f-af13-5abe46b99921</vt:lpwstr>
  </property>
  <property fmtid="{D5CDD505-2E9C-101B-9397-08002B2CF9AE}" pid="9" name="MSIP_Label_ea60d57e-af5b-4752-ac57-3e4f28ca11dc_ActionId">
    <vt:lpwstr>40bff259-58d0-43d3-80ca-f730afe08814</vt:lpwstr>
  </property>
  <property fmtid="{D5CDD505-2E9C-101B-9397-08002B2CF9AE}" pid="10" name="MSIP_Label_ea60d57e-af5b-4752-ac57-3e4f28ca11dc_ContentBits">
    <vt:lpwstr>0</vt:lpwstr>
  </property>
</Properties>
</file>